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1ABC7-9368-F390-4612-55CDDA5AB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BCBED-C72A-EDFA-F206-AC1C8D827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C0BDA-AA0A-3EF0-7D97-39B970B56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203BA-D79E-0FA1-7D42-7CA8CEA95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DBE23-A57E-0AEE-0E51-BADCC993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67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B3C9-E8A2-98C7-AEB0-39DE77438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02F2B1-AFCA-DDEF-4305-ED7CA6473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0B9FA-3D5C-D688-44E1-08B5FC710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4AE87-E443-6020-D5A6-34E6A1307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360F1-32AF-A7A2-7E6B-8F730DEB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2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19F85B-1C50-149A-1109-E550C8815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65DDF8-2D8C-D2DF-80F1-CCCB2EC86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581F7-CC38-88A4-747B-3936B37CC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BAEF5-CE19-6469-1F5D-AE8CBE49D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9EF8C-9CDE-7A45-3C4C-3B3D33D0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7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7EAF8-B488-9522-31E0-66B563760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C7FB2-EF8C-F2A7-D2CF-5CED9D2C0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676D1-FA6B-4312-267D-387C436F8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48452-4FCA-6C94-510B-D95D65F02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53FA8-0AEB-5A6C-44E3-AFCF8470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1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5E042-789F-DCD0-DA6B-6E21AEFFE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BEB1-5D97-4F8F-1889-6B033A468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CB35C-1351-CC2D-E2A1-BFCD34889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77489-51E8-B50B-51E3-AE208702B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9F5CF-91BC-F8DA-E891-9CC05A437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32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9960-1797-F179-B187-27C7E6338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6F281-766D-8362-0E4A-267724BD5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A7B76-A115-8430-8FEF-5EF816F10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940D1-F1A0-97FD-D21F-851E01290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223A9-F451-D723-9E03-CB2D53808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6F9C9-1B03-FC87-CFCF-B53976C9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2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7F5F2-2951-AF62-2A07-5ADB43C8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257A9-D065-2945-F244-F35125A95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37602-A14E-4C9A-4DA2-38659493E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2D5BCB-B429-A58C-9A0A-0E945267B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2CC356-4501-5610-357D-ADD95E72E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11C131-ABDA-390E-AB67-F824CFE09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B8E555-5561-53CE-5790-C9ACA9925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B6CC02-C16E-4192-12A0-76C247BA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68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A7A87-D379-04E0-198F-A5E9BCDD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BBE0BD-5CE1-24D8-9A02-795F700E2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B5DE9-6C57-B21B-FD82-52DFF71DF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86F0D7-7E4F-987D-7A17-FBE9963A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72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1DC13F-BFC4-E479-493A-072A1F25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841AAF-B582-86D4-430A-6B54274DD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B28D0-8339-1BB6-7163-57B89FD75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31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2494E-20CC-000E-1144-10AAD50F9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869BD-A3A2-0172-2195-944668138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4DC83-BEC4-F5A4-7219-7C67BD0E8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EED89-03EA-FFB9-3884-F48AD6ACA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3D9AE-AE47-9227-776A-010E67AD9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CA700-F149-BA67-6864-42702DD89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1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AAEDA-2DA4-C28A-1EFA-CAC6D6A12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E42F95-82F6-AA91-B863-51FC24F0F5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A972F-11E1-EC1F-3A93-78A0A8086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34347-4F64-EA2E-417B-FE931A8B6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84851-90FD-EC01-E9D3-0AA6D2E06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43EA58-3A30-BCD2-180A-40A07C0A6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B93932-FBAD-9730-2191-0A752DCF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2507E-9185-864D-6057-C54026D6D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CEBFD-6087-8852-87B7-07DED46622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00285-1A35-453D-9193-DACDC87452A8}" type="datetimeFigureOut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8136E-EED7-7E6F-CDEB-B4AFBAB2F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5FBD5-B8B6-EA66-5F92-A3AA9DF76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C97AC-1631-446C-B520-5650D1A56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39275-9B29-ADA9-C38D-29F6185F94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500" b="1" dirty="0"/>
              <a:t>Data Science: Medical Field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DC152-FA78-111E-0A88-CD4735D8A2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250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D51C7-3C4C-55DD-4112-8D796CE07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56041"/>
            <a:ext cx="10515600" cy="1325563"/>
          </a:xfrm>
        </p:spPr>
        <p:txBody>
          <a:bodyPr>
            <a:normAutofit/>
          </a:bodyPr>
          <a:lstStyle/>
          <a:p>
            <a:r>
              <a:rPr lang="en-US" sz="6500" b="1" dirty="0"/>
              <a:t>			   Thank You</a:t>
            </a:r>
            <a:endParaRPr lang="en-US" sz="6500" dirty="0"/>
          </a:p>
        </p:txBody>
      </p:sp>
    </p:spTree>
    <p:extLst>
      <p:ext uri="{BB962C8B-B14F-4D97-AF65-F5344CB8AC3E}">
        <p14:creationId xmlns:p14="http://schemas.microsoft.com/office/powerpoint/2010/main" val="3614181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50C43-F4A4-F28D-D2E2-A4DE0D401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</a:t>
            </a:r>
            <a:r>
              <a:rPr lang="en-US" sz="4000" b="1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7EC4A-3F85-8EED-0995-FE7FD5AE6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Data Science is the process of collecting, analyzing, and interpreting large amounts of data.</a:t>
            </a:r>
          </a:p>
          <a:p>
            <a:pPr>
              <a:lnSpc>
                <a:spcPct val="100000"/>
              </a:lnSpc>
            </a:pPr>
            <a:r>
              <a:rPr lang="en-US" dirty="0"/>
              <a:t>Data Science is transforming the medical field by making healthcare smarter, faster, and more accurate.</a:t>
            </a:r>
          </a:p>
          <a:p>
            <a:pPr>
              <a:lnSpc>
                <a:spcPct val="100000"/>
              </a:lnSpc>
            </a:pPr>
            <a:r>
              <a:rPr lang="en-US" dirty="0"/>
              <a:t>It uses statistics, programming, and machine learning</a:t>
            </a:r>
          </a:p>
          <a:p>
            <a:pPr>
              <a:lnSpc>
                <a:spcPct val="100000"/>
              </a:lnSpc>
            </a:pPr>
            <a:r>
              <a:rPr lang="en-US" dirty="0"/>
              <a:t>To improve patient care</a:t>
            </a:r>
          </a:p>
          <a:p>
            <a:pPr>
              <a:lnSpc>
                <a:spcPct val="100000"/>
              </a:lnSpc>
            </a:pPr>
            <a:r>
              <a:rPr lang="en-US" dirty="0"/>
              <a:t>To reduce cost</a:t>
            </a:r>
          </a:p>
          <a:p>
            <a:pPr>
              <a:lnSpc>
                <a:spcPct val="100000"/>
              </a:lnSpc>
            </a:pPr>
            <a:r>
              <a:rPr lang="en-US" dirty="0"/>
              <a:t>To support doctors in decision-making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80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1054-567B-40BB-545E-19557177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          </a:t>
            </a:r>
            <a:r>
              <a:rPr lang="en-US" sz="4000" b="1" dirty="0"/>
              <a:t>1. Sources of Medical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BF38A-AFEE-3E60-519B-DAB7A9E7F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Electronic Health Records (EHR)</a:t>
            </a:r>
          </a:p>
          <a:p>
            <a:pPr>
              <a:lnSpc>
                <a:spcPct val="100000"/>
              </a:lnSpc>
            </a:pPr>
            <a:r>
              <a:rPr lang="en-US" dirty="0"/>
              <a:t>Medical images (X-ray, MRI, CT scan)</a:t>
            </a:r>
          </a:p>
          <a:p>
            <a:pPr>
              <a:lnSpc>
                <a:spcPct val="100000"/>
              </a:lnSpc>
            </a:pPr>
            <a:r>
              <a:rPr lang="en-US" dirty="0"/>
              <a:t>Lab test reports</a:t>
            </a:r>
          </a:p>
          <a:p>
            <a:pPr>
              <a:lnSpc>
                <a:spcPct val="100000"/>
              </a:lnSpc>
            </a:pPr>
            <a:r>
              <a:rPr lang="en-US" dirty="0"/>
              <a:t>Wearable devices (heart rate, BP, sugar)</a:t>
            </a:r>
          </a:p>
          <a:p>
            <a:pPr>
              <a:lnSpc>
                <a:spcPct val="100000"/>
              </a:lnSpc>
            </a:pPr>
            <a:r>
              <a:rPr lang="en-US" dirty="0"/>
              <a:t>Clinical trials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4E16CF-22E6-0994-8C88-304C60D43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703" y="1815793"/>
            <a:ext cx="4817806" cy="29716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07455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C632B-A7ED-E8D4-8780-9997DAFA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    2. Applications of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B6F1C-6D46-7B6A-1768-E3CEFC193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Disease prediction</a:t>
            </a:r>
          </a:p>
          <a:p>
            <a:pPr>
              <a:lnSpc>
                <a:spcPct val="100000"/>
              </a:lnSpc>
            </a:pPr>
            <a:r>
              <a:rPr lang="en-US" dirty="0"/>
              <a:t>Medical image analysis</a:t>
            </a:r>
          </a:p>
          <a:p>
            <a:pPr>
              <a:lnSpc>
                <a:spcPct val="100000"/>
              </a:lnSpc>
            </a:pPr>
            <a:r>
              <a:rPr lang="en-US" dirty="0"/>
              <a:t>Drug discovery</a:t>
            </a:r>
          </a:p>
          <a:p>
            <a:pPr>
              <a:lnSpc>
                <a:spcPct val="100000"/>
              </a:lnSpc>
            </a:pPr>
            <a:r>
              <a:rPr lang="en-US" dirty="0"/>
              <a:t>Personalized treatment</a:t>
            </a:r>
          </a:p>
          <a:p>
            <a:pPr>
              <a:lnSpc>
                <a:spcPct val="100000"/>
              </a:lnSpc>
            </a:pPr>
            <a:r>
              <a:rPr lang="en-US" dirty="0"/>
              <a:t>Hospital management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9A303-E14E-E936-C4FF-AB45B38D1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227" y="1973106"/>
            <a:ext cx="5034114" cy="26677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80745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563D9-1333-22BF-C4D5-CBFE9E309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3. Disease Prediction &amp; Diagnosis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C51C6-9339-110D-E1BA-39C879E9A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Predict diseases like diabetes, cancer,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heart disease</a:t>
            </a:r>
          </a:p>
          <a:p>
            <a:pPr>
              <a:lnSpc>
                <a:spcPct val="100000"/>
              </a:lnSpc>
            </a:pPr>
            <a:r>
              <a:rPr lang="en-US" dirty="0"/>
              <a:t>Uses patient history and test data</a:t>
            </a:r>
          </a:p>
          <a:p>
            <a:pPr>
              <a:lnSpc>
                <a:spcPct val="100000"/>
              </a:lnSpc>
            </a:pPr>
            <a:r>
              <a:rPr lang="en-US" dirty="0"/>
              <a:t>Early diagnosis saves lives</a:t>
            </a:r>
          </a:p>
          <a:p>
            <a:pPr>
              <a:lnSpc>
                <a:spcPct val="100000"/>
              </a:lnSpc>
            </a:pPr>
            <a:r>
              <a:rPr lang="en-US" dirty="0"/>
              <a:t>Example:</a:t>
            </a:r>
          </a:p>
          <a:p>
            <a:pPr>
              <a:lnSpc>
                <a:spcPct val="100000"/>
              </a:lnSpc>
            </a:pPr>
            <a:r>
              <a:rPr lang="en-US" dirty="0"/>
              <a:t>Predicting diabetes using sugar level,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age, weight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3A9AEF-9084-1C8B-3216-49998F4AF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065" y="2130915"/>
            <a:ext cx="5053780" cy="26944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7953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0A51-F457-52B1-C5C9-2ED8E24AD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            4. Real Life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FA1DC-2E94-FDBE-268B-C4D625C34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Cancer detection using AI</a:t>
            </a:r>
          </a:p>
          <a:p>
            <a:pPr>
              <a:lnSpc>
                <a:spcPct val="100000"/>
              </a:lnSpc>
            </a:pPr>
            <a:r>
              <a:rPr lang="en-US" dirty="0"/>
              <a:t>Heart disease prediction</a:t>
            </a:r>
          </a:p>
          <a:p>
            <a:pPr>
              <a:lnSpc>
                <a:spcPct val="100000"/>
              </a:lnSpc>
            </a:pPr>
            <a:r>
              <a:rPr lang="en-US" dirty="0"/>
              <a:t>COVID-19 data analysis</a:t>
            </a:r>
          </a:p>
          <a:p>
            <a:pPr>
              <a:lnSpc>
                <a:spcPct val="110000"/>
              </a:lnSpc>
            </a:pPr>
            <a:r>
              <a:rPr lang="en-US" dirty="0"/>
              <a:t>Heart disease risk prediction</a:t>
            </a:r>
          </a:p>
          <a:p>
            <a:pPr>
              <a:lnSpc>
                <a:spcPct val="110000"/>
              </a:lnSpc>
            </a:pPr>
            <a:r>
              <a:rPr lang="en-US" dirty="0"/>
              <a:t>Diabetes prediction and monitoring</a:t>
            </a:r>
          </a:p>
          <a:p>
            <a:pPr>
              <a:lnSpc>
                <a:spcPct val="110000"/>
              </a:lnSpc>
            </a:pPr>
            <a:r>
              <a:rPr lang="en-US" dirty="0"/>
              <a:t> Predicting ICU patient outcomes</a:t>
            </a:r>
          </a:p>
          <a:p>
            <a:pPr>
              <a:lnSpc>
                <a:spcPct val="110000"/>
              </a:lnSpc>
            </a:pPr>
            <a:r>
              <a:rPr lang="en-US" dirty="0"/>
              <a:t> Personalized treatment recommendations</a:t>
            </a:r>
          </a:p>
          <a:p>
            <a:pPr>
              <a:lnSpc>
                <a:spcPct val="110000"/>
              </a:lnSpc>
            </a:pPr>
            <a:r>
              <a:rPr lang="en-US" dirty="0"/>
              <a:t>Early detection of cancer using patient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9CDF05-289B-8AB1-EB14-B884B5FA4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067" y="1848465"/>
            <a:ext cx="5112770" cy="25734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4173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FAE60-A44A-05E3-E42B-5566AB57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       5. Medical Imaging &amp;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FB49E-EC05-E4A5-3EE4-0FC1A297E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AI analyzes X-ray, MRI, CT scan images</a:t>
            </a:r>
          </a:p>
          <a:p>
            <a:pPr>
              <a:lnSpc>
                <a:spcPct val="100000"/>
              </a:lnSpc>
            </a:pPr>
            <a:r>
              <a:rPr lang="en-US" dirty="0"/>
              <a:t>Detects cancer, tumors, fractures</a:t>
            </a:r>
          </a:p>
          <a:p>
            <a:pPr>
              <a:lnSpc>
                <a:spcPct val="100000"/>
              </a:lnSpc>
            </a:pPr>
            <a:r>
              <a:rPr lang="en-US" dirty="0"/>
              <a:t>Faster and more accurate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Used by:</a:t>
            </a:r>
          </a:p>
          <a:p>
            <a:pPr>
              <a:lnSpc>
                <a:spcPct val="100000"/>
              </a:lnSpc>
            </a:pPr>
            <a:r>
              <a:rPr lang="en-US" dirty="0"/>
              <a:t>Radiologists</a:t>
            </a:r>
          </a:p>
          <a:p>
            <a:pPr>
              <a:lnSpc>
                <a:spcPct val="100000"/>
              </a:lnSpc>
            </a:pPr>
            <a:r>
              <a:rPr lang="en-US" dirty="0"/>
              <a:t>Hospitals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C7CE8-9AC4-7C67-6053-BEACAB8F7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879" y="1956618"/>
            <a:ext cx="4896465" cy="24973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03921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C92F8-5CAB-3EBF-A7E1-F6F784721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    6. Drug Discovery &amp;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F5386-0A13-8F40-3CDC-83DE201F4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Analyze chemical data</a:t>
            </a:r>
          </a:p>
          <a:p>
            <a:pPr>
              <a:lnSpc>
                <a:spcPct val="100000"/>
              </a:lnSpc>
            </a:pPr>
            <a:r>
              <a:rPr lang="en-US" dirty="0"/>
              <a:t>Reduce time and cost of drug development</a:t>
            </a:r>
          </a:p>
          <a:p>
            <a:pPr>
              <a:lnSpc>
                <a:spcPct val="100000"/>
              </a:lnSpc>
            </a:pPr>
            <a:r>
              <a:rPr lang="en-US" dirty="0"/>
              <a:t>Used in COVID-19 vaccine research</a:t>
            </a:r>
          </a:p>
          <a:p>
            <a:pPr>
              <a:lnSpc>
                <a:spcPct val="100000"/>
              </a:lnSpc>
            </a:pPr>
            <a:r>
              <a:rPr lang="en-US" dirty="0"/>
              <a:t>Reduce research time</a:t>
            </a:r>
          </a:p>
          <a:p>
            <a:pPr>
              <a:lnSpc>
                <a:spcPct val="100000"/>
              </a:lnSpc>
            </a:pPr>
            <a:r>
              <a:rPr lang="en-US" dirty="0"/>
              <a:t>Support clinical trials</a:t>
            </a:r>
          </a:p>
          <a:p>
            <a:pPr>
              <a:lnSpc>
                <a:spcPct val="100000"/>
              </a:lnSpc>
            </a:pPr>
            <a:r>
              <a:rPr lang="en-US" dirty="0"/>
              <a:t>Improve drug success rate</a:t>
            </a:r>
          </a:p>
          <a:p>
            <a:pPr>
              <a:lnSpc>
                <a:spcPct val="100000"/>
              </a:lnSpc>
            </a:pPr>
            <a:r>
              <a:rPr lang="en-US" dirty="0"/>
              <a:t>Enable drug repurposing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C334F-5BE8-EEB4-5047-94EA1B112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011" y="2035276"/>
            <a:ext cx="4611330" cy="25170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47097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BFBA-B97F-9C31-E7A0-56E8DB78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        7. Benefits &amp; 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B3D1C-4FBF-8391-F63F-22AE69916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Better treatment</a:t>
            </a:r>
          </a:p>
          <a:p>
            <a:pPr>
              <a:lnSpc>
                <a:spcPct val="100000"/>
              </a:lnSpc>
            </a:pPr>
            <a:r>
              <a:rPr lang="en-US" dirty="0"/>
              <a:t>Early disease 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Cost reduction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Future Scope:</a:t>
            </a:r>
          </a:p>
          <a:p>
            <a:pPr>
              <a:lnSpc>
                <a:spcPct val="100000"/>
              </a:lnSpc>
            </a:pPr>
            <a:r>
              <a:rPr lang="en-US" dirty="0"/>
              <a:t>Smart hospitals</a:t>
            </a:r>
          </a:p>
          <a:p>
            <a:pPr>
              <a:lnSpc>
                <a:spcPct val="100000"/>
              </a:lnSpc>
            </a:pPr>
            <a:r>
              <a:rPr lang="en-US" dirty="0"/>
              <a:t>AI doctor's assistant</a:t>
            </a:r>
          </a:p>
          <a:p>
            <a:pPr>
              <a:lnSpc>
                <a:spcPct val="100000"/>
              </a:lnSpc>
            </a:pPr>
            <a:r>
              <a:rPr lang="en-US" dirty="0"/>
              <a:t>Personalized medicine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A1A012-F8A2-4E44-6CCE-8EBF7EFF8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7212" y="2032819"/>
            <a:ext cx="4886632" cy="25785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4550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300</Words>
  <Application>Microsoft Office PowerPoint</Application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Data Science: Medical Field</vt:lpstr>
      <vt:lpstr>                    What is Data Science?</vt:lpstr>
      <vt:lpstr>           1. Sources of Medical Data</vt:lpstr>
      <vt:lpstr>               2. Applications of Healthcare</vt:lpstr>
      <vt:lpstr>           3. Disease Prediction &amp; Diagnosis</vt:lpstr>
      <vt:lpstr>                       4. Real Life Examples</vt:lpstr>
      <vt:lpstr>                  5. Medical Imaging &amp; AI</vt:lpstr>
      <vt:lpstr>               6. Drug Discovery &amp; Research</vt:lpstr>
      <vt:lpstr>                  7. Benefits &amp; Future Scope</vt:lpstr>
      <vt:lpstr>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patel sakshi</dc:creator>
  <cp:lastModifiedBy>patel sakshi</cp:lastModifiedBy>
  <cp:revision>1</cp:revision>
  <dcterms:created xsi:type="dcterms:W3CDTF">2025-12-25T05:43:53Z</dcterms:created>
  <dcterms:modified xsi:type="dcterms:W3CDTF">2025-12-25T07:11:55Z</dcterms:modified>
</cp:coreProperties>
</file>

<file path=docProps/thumbnail.jpeg>
</file>